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9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C7E1D-F536-834C-A10D-93011EBA2EE6}" type="datetimeFigureOut">
              <a:rPr lang="en-US" smtClean="0"/>
              <a:pPr/>
              <a:t>1/28/10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C3900-2487-5548-ADA3-B0FAE53BC9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thinkquest.org/J0112392/personificationpractice.html" TargetMode="External"/><Relationship Id="rId4" Type="http://schemas.openxmlformats.org/officeDocument/2006/relationships/hyperlink" Target="http://www.schooltube.com/video/dd0a2e5ac00b4f77ab07/Personification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vodpod.com/watch/1519600-personification-in-music" TargetMode="External"/><Relationship Id="rId4" Type="http://schemas.openxmlformats.org/officeDocument/2006/relationships/hyperlink" Target="http://library.thinkquest.org/J0112392/personification.htm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56AAF8"/>
              </a:clrFrom>
              <a:clrTo>
                <a:srgbClr val="56AAF8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3387" y="3548046"/>
            <a:ext cx="7267133" cy="2090754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Abbie</a:t>
            </a:r>
            <a:endParaRPr lang="en-US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Brody</a:t>
            </a: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Brooke</a:t>
            </a:r>
          </a:p>
          <a:p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Reagan</a:t>
            </a:r>
          </a:p>
        </p:txBody>
      </p:sp>
      <p:sp>
        <p:nvSpPr>
          <p:cNvPr id="6" name="Rectangle 5"/>
          <p:cNvSpPr/>
          <p:nvPr/>
        </p:nvSpPr>
        <p:spPr>
          <a:xfrm>
            <a:off x="286169" y="1706278"/>
            <a:ext cx="835256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Personification</a:t>
            </a:r>
            <a:endParaRPr lang="en-US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55896" y="3869237"/>
            <a:ext cx="2682837" cy="23418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2550" y="261185"/>
            <a:ext cx="2118237" cy="175905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875" y="3403218"/>
            <a:ext cx="2193650" cy="280787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clrChange>
              <a:clrFrom>
                <a:srgbClr val="150D0E"/>
              </a:clrFrom>
              <a:clrTo>
                <a:srgbClr val="150D0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4875" y="108117"/>
            <a:ext cx="1702987" cy="1912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Definition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When a poet uses words to make an inanimate object, such as things in nature, have human characteristics, like the sun smiled down on us as we walked down the path.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Examples in Poetry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My computer hates me.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lightning danced across the sky.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flowers begged for water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Time never waits for anyone.</a:t>
            </a:r>
          </a:p>
          <a:p>
            <a:r>
              <a:rPr lang="en-US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The wind howls and yells across the sky.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Links</a:t>
            </a:r>
            <a:endParaRPr lang="en-US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http://library.thinkquest.org/J0112392/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personificationpractice.html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This link helps practice finding which phrases use personification.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4"/>
              </a:rPr>
              <a:t>http://www.schooltube.com/video/dd0a2e5ac00b4f77ab07/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4"/>
              </a:rPr>
              <a:t>Personification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This is a video that explains what personification is and how to use it.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>
              <a:buNone/>
            </a:pPr>
            <a:endParaRPr lang="en-US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>
              <a:buNone/>
            </a:pPr>
            <a:endParaRPr lang="en-US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Links (Continued)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http://vodpod.com/watch/1519600-personification-in-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3"/>
              </a:rPr>
              <a:t>music</a:t>
            </a:r>
            <a:endParaRPr lang="en-US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>
              <a:buNone/>
            </a:pP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This is a video that shows personification being used in songs.</a:t>
            </a:r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4"/>
              </a:rPr>
              <a:t>http://library.thinkquest.org/J0112392/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hlinkClick r:id="rId4"/>
              </a:rPr>
              <a:t>personification.htm</a:t>
            </a:r>
            <a:endParaRPr lang="en-US" dirty="0" smtClean="0"/>
          </a:p>
          <a:p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This link shows information on what </a:t>
            </a:r>
            <a:r>
              <a:rPr lang="en-US" b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personification is and </a:t>
            </a:r>
            <a:r>
              <a:rPr lang="en-US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exaples</a:t>
            </a:r>
            <a:r>
              <a:rPr lang="en-US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of 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177</Words>
  <Application>Microsoft Macintosh PowerPoint</Application>
  <PresentationFormat>On-screen Show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Definition</vt:lpstr>
      <vt:lpstr>Examples in Poetry</vt:lpstr>
      <vt:lpstr>Links</vt:lpstr>
      <vt:lpstr>Links (Continued)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GACS</dc:creator>
  <cp:lastModifiedBy>GACS</cp:lastModifiedBy>
  <cp:revision>6</cp:revision>
  <dcterms:created xsi:type="dcterms:W3CDTF">2010-01-28T15:40:12Z</dcterms:created>
  <dcterms:modified xsi:type="dcterms:W3CDTF">2010-01-28T15:53:47Z</dcterms:modified>
</cp:coreProperties>
</file>